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90" r:id="rId4"/>
    <p:sldId id="260" r:id="rId5"/>
    <p:sldId id="261" r:id="rId6"/>
    <p:sldId id="281" r:id="rId7"/>
    <p:sldId id="262" r:id="rId8"/>
    <p:sldId id="263" r:id="rId9"/>
    <p:sldId id="264" r:id="rId10"/>
    <p:sldId id="265" r:id="rId11"/>
    <p:sldId id="283" r:id="rId12"/>
    <p:sldId id="284" r:id="rId13"/>
    <p:sldId id="285" r:id="rId14"/>
    <p:sldId id="266" r:id="rId15"/>
    <p:sldId id="287" r:id="rId16"/>
    <p:sldId id="267" r:id="rId17"/>
    <p:sldId id="288" r:id="rId18"/>
    <p:sldId id="274" r:id="rId19"/>
    <p:sldId id="275" r:id="rId20"/>
    <p:sldId id="277" r:id="rId2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26" d="100"/>
          <a:sy n="26" d="100"/>
        </p:scale>
        <p:origin x="-1776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054127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67930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5205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0129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93893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0252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07263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69066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13405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27191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5075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54185-21BB-4BD8-9B2C-6391DB216A96}" type="datetimeFigureOut">
              <a:rPr lang="es-AR" smtClean="0"/>
              <a:t>26/03/2014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44F46-A446-4451-BB33-1A781BE4245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9603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 descr="C:\Users\Nos\Downloads\0167 Piedra Fundacio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5302" y="1"/>
            <a:ext cx="1027006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080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0" y="-54863"/>
            <a:ext cx="9146160" cy="691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50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" name="3 Marcador de contenid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336" y="0"/>
            <a:ext cx="9540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4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67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6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34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77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24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9488" y="-315416"/>
            <a:ext cx="8229600" cy="1458416"/>
          </a:xfrm>
        </p:spPr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903" y="38017"/>
            <a:ext cx="9174383" cy="681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98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 descr="C:\Users\Nos\Desktop\Tranvía 25 que conectaba La Plata con Beriss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89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 descr="C:\Users\Nos\Desktop\Estación Provincial de Ferrocarril Meridiano V  17 y 71 en 19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23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7170" name="Picture 2" descr="C:\Users\Nos\Desktop\Calle 7 desde el Palacio Legislativo hasta la Plaza Italia en 19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78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54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43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 descr="C:\Users\Nos\Desktop\Plaza San Martín en 18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34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01800" cy="971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54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395520" cy="7029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49400" cy="777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90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75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592"/>
            <a:ext cx="91163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333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00"/>
            <a:ext cx="9144000" cy="68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30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0"/>
            <a:ext cx="12025336" cy="875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93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0</Words>
  <Application>Microsoft Office PowerPoint</Application>
  <PresentationFormat>Presentación en pantalla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Nos</dc:creator>
  <cp:lastModifiedBy>Nos</cp:lastModifiedBy>
  <cp:revision>14</cp:revision>
  <dcterms:created xsi:type="dcterms:W3CDTF">2014-03-17T23:44:31Z</dcterms:created>
  <dcterms:modified xsi:type="dcterms:W3CDTF">2014-03-26T12:38:24Z</dcterms:modified>
</cp:coreProperties>
</file>